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4165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8977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5273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953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5938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446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4088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9970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4170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6830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463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602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065" y="1925216"/>
            <a:ext cx="1845569" cy="3264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4" name="Rechteck 3"/>
          <p:cNvSpPr/>
          <p:nvPr/>
        </p:nvSpPr>
        <p:spPr>
          <a:xfrm>
            <a:off x="1652051" y="5301208"/>
            <a:ext cx="5975603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of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soluble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Flt-1 using a monoclonal anti-human VEGFR-1/Flt-1 antibody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101-M28]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200" dirty="0"/>
          </a:p>
        </p:txBody>
      </p:sp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2391966" y="972769"/>
            <a:ext cx="44957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VEGFR-1/Flt-1 (#EWF)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101-M28)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76075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2014-03-19T10:08:34Z</dcterms:created>
  <dcterms:modified xsi:type="dcterms:W3CDTF">2015-03-18T10:48:46Z</dcterms:modified>
</cp:coreProperties>
</file>